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 showGuides="1">
      <p:cViewPr varScale="1">
        <p:scale>
          <a:sx n="69" d="100"/>
          <a:sy n="69" d="100"/>
        </p:scale>
        <p:origin x="90" y="50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0077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8486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960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029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607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661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582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3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2925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191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80126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2BC3C-1A96-4BAC-BB31-3F8B53C6EB51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15/04/2020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A82D9-2C98-4DCA-83F4-5930CF5E3300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979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egnaposto contenuto 3" descr="C:\Users\user\Desktop\20 04 04 WORK\SWABS.jpg"/>
          <p:cNvPicPr>
            <a:picLocks noGrp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6836" y="-845127"/>
            <a:ext cx="6705600" cy="874221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48829581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1_Tema di Office</vt:lpstr>
      <vt:lpstr>Presentazione standard di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Nasal swabs..</dc:title>
  <dc:creator>user</dc:creator>
  <cp:lastModifiedBy>user</cp:lastModifiedBy>
  <cp:revision>2</cp:revision>
  <dcterms:created xsi:type="dcterms:W3CDTF">2020-04-15T07:54:24Z</dcterms:created>
  <dcterms:modified xsi:type="dcterms:W3CDTF">2020-04-15T07:54:45Z</dcterms:modified>
</cp:coreProperties>
</file>